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8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  <p:sldId id="267" r:id="rId26"/>
  </p:sldIdLst>
  <p:sldSz cx="12192000" cy="6858000"/>
  <p:notesSz cx="10020300" cy="68897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228" y="-96"/>
      </p:cViewPr>
      <p:guideLst>
        <p:guide orient="horz" pos="215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130" cy="344488"/>
          </a:xfrm>
          <a:prstGeom prst="rect">
            <a:avLst/>
          </a:prstGeom>
        </p:spPr>
        <p:txBody>
          <a:bodyPr vert="horz" lIns="96625" tIns="48312" rIns="96625" bIns="48312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5851" y="0"/>
            <a:ext cx="4342130" cy="344488"/>
          </a:xfrm>
          <a:prstGeom prst="rect">
            <a:avLst/>
          </a:prstGeom>
        </p:spPr>
        <p:txBody>
          <a:bodyPr vert="horz" lIns="96625" tIns="48312" rIns="96625" bIns="48312"/>
          <a:lstStyle>
            <a:lvl1pPr algn="r">
              <a:defRPr sz="1300"/>
            </a:lvl1pPr>
          </a:lstStyle>
          <a:p>
            <a:pPr lvl="0">
              <a:defRPr/>
            </a:pPr>
            <a:fld id="{D567254A-9614-4A84-965E-2F2DEA2DE3A9}" type="datetime1">
              <a:rPr lang="ko-KR" altLang="en-US"/>
              <a:pPr lvl="0">
                <a:defRPr/>
              </a:pPr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4067"/>
            <a:ext cx="4342130" cy="344488"/>
          </a:xfrm>
          <a:prstGeom prst="rect">
            <a:avLst/>
          </a:prstGeom>
        </p:spPr>
        <p:txBody>
          <a:bodyPr vert="horz" lIns="96625" tIns="48312" rIns="96625" bIns="48312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5851" y="6544067"/>
            <a:ext cx="4342130" cy="344488"/>
          </a:xfrm>
          <a:prstGeom prst="rect">
            <a:avLst/>
          </a:prstGeom>
        </p:spPr>
        <p:txBody>
          <a:bodyPr vert="horz" lIns="96625" tIns="48312" rIns="96625" bIns="48312" anchor="b"/>
          <a:lstStyle>
            <a:lvl1pPr algn="r">
              <a:defRPr sz="1300"/>
            </a:lvl1pPr>
          </a:lstStyle>
          <a:p>
            <a:pPr lvl="0">
              <a:defRPr/>
            </a:pPr>
            <a:fld id="{5F542AD4-9F94-4371-89CC-90AB73D6ECC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18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E8910F-BE7E-48B7-A912-0B3B87A41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92BFDF1-E57B-467E-83E2-C41310DF7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11D096-DDE5-4891-B8F0-A746011C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D09B21E-EF7A-4376-9765-F10661CB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06D55F-0381-4B84-B6F2-A774C00F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96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3386EA-F068-4423-B1A6-1E50AEF8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425F1C2-294F-4BC6-9DF7-938EDD205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FF0B57C-3B11-404D-B0E2-58B42E0D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4179F4E-3513-4C90-8141-B101E66C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B97D65-BF58-4A4A-8AD6-ED4552E2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5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AD396A7-E828-4767-8A45-92931F5FB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AE2FFF8-E60B-4969-A0CE-AF79B50A4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0A927B9-205F-4D2A-9552-92FD1F82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88C3EA0-382B-40BC-B4EB-A966E814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5E5747-196B-4050-96C9-B4EDB29B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3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F77BE96-E35E-41B7-A73E-2CF1613D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B0D530B-E36C-43CD-9000-999D9688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D41A520-9AE5-42FE-AC26-8B820A4E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222533-DD1D-437C-9F11-FD41718F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C5FADE5-AF44-498C-8003-4B623ABF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18DB6D-C42E-4C5B-933D-BD3CF516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FA9DBB9-A279-4678-8AA2-A20C3F392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B6AC15-BF07-4D5A-9954-6B9F1C90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FA61138-7836-4EAC-BC4D-3C0CEF95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08D2851-2285-414C-8861-C3B5DD37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7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B7EF71-E799-405E-BE06-E313E050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6AE6F9D-589A-452E-B4B8-AC6792D29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9F11A2D-91B0-4E31-8ECA-F31BA3B9E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5459E41-C826-49C6-A06D-99F8C39C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CF0BBFD-762C-4791-96CB-1967560E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41564E4-2C98-48B8-9449-02EA4306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BC8F180-E99F-49A5-9F27-C76ED41E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AA52179-D332-4ABE-9BC6-8FFA34557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434BDA9-A073-47BF-ACD0-3455CB27A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0248448-27FB-4293-92C2-96EDE2287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C1EBA10-C1C9-4883-B20C-F41D0D68A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0854C43-BA62-49A7-8864-4ABD9008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344C919-AA36-4C28-8E35-8E61A8D3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2C4B426-F3AB-4EDC-A8A0-923E05E1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9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9DA128-3625-40EB-9752-1D2EF204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BC3AD96-9A31-41FF-915E-A9FEFD1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79BD57D-4B71-4658-BE46-A21714A4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5CFDC2E-2D5E-42C4-8C38-CAD586FB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7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E812B8D-1AA8-4BEC-B274-3C7E6BF4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880A3A-50BC-40D0-89D9-1F49EBC5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A397181-EA66-49A9-8669-BD73CF02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8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3088A5-1C69-4101-AA55-F2D8320F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FF8B655-25C5-4B7B-9627-B7007866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D025A5B-8D8B-496E-8AFD-06E7590DB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54C08AD-E075-44E7-BD30-72272A2A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2BE1F8B-A1F6-482D-9577-C1018AEE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2B7A06D-270A-4C49-A774-3CE0506C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6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C524011-C73C-483D-924A-2A48032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6EBCA0B-C366-4DF2-B54F-9A0ABE9E6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503AED8-F5AA-47FB-BF96-6DAA7D424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1A55EB-B738-4243-B8CF-255355D27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8EA6B1F-07A1-4EC7-AB3E-35FEAE93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E3AEC7D-9B3F-4804-987E-D2787FF6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93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E89F5E3-BACE-4F83-9162-E7C1580E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A1728B1-31D3-4F61-9ED2-6690B66CA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879EA9-384D-4A45-8D2E-18186C3BA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10E1-89C8-4992-B1DD-270FEFB7A2F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72C3582-4215-4BF2-9940-5BB4B102F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3E6ECA7-BF1B-4A74-A150-16A3D4861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915FA-2BA4-4A7B-AF26-D451A48E27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github.com/HySeP/WebProgramming_TeamProject/blob/master/%EC%8B%9C%EC%97%B0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github.com/HySeP/WebProgramming_TeamProjec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SeP/WebProgramming_TeamProjec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140805" y="3956522"/>
            <a:ext cx="614261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268941" y="2801922"/>
            <a:ext cx="12729881" cy="106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latin typeface="Noto Sans CJK KR Black"/>
                <a:ea typeface="Noto Sans CJK KR Black"/>
              </a:rPr>
              <a:t>KNUfit</a:t>
            </a:r>
          </a:p>
          <a:p>
            <a:pPr algn="ctr">
              <a:defRPr/>
            </a:pPr>
            <a:r>
              <a:rPr lang="ko-KR" altLang="en-US" sz="2400">
                <a:latin typeface="Noto Sans CJK KR Thin"/>
                <a:ea typeface="Noto Sans CJK KR Thin"/>
              </a:rPr>
              <a:t>고급웹프로그래밍 </a:t>
            </a:r>
            <a:r>
              <a:rPr lang="en-US" altLang="ko-KR" sz="2400">
                <a:latin typeface="Noto Sans CJK KR Thin"/>
                <a:ea typeface="Noto Sans CJK KR Thin"/>
              </a:rPr>
              <a:t>9</a:t>
            </a:r>
            <a:r>
              <a:rPr lang="ko-KR" altLang="en-US" sz="2400">
                <a:latin typeface="Noto Sans CJK KR Thin"/>
                <a:ea typeface="Noto Sans CJK KR Thin"/>
              </a:rPr>
              <a:t>팀 발표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193952" y="4258162"/>
            <a:ext cx="3804097" cy="136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latin typeface="Noto Sans CJK KR Thin"/>
                <a:ea typeface="Noto Sans CJK KR Thin"/>
              </a:rPr>
              <a:t>이윤근</a:t>
            </a:r>
            <a:endParaRPr lang="en-US" altLang="ko-KR" sz="1400" dirty="0">
              <a:latin typeface="Noto Sans CJK KR Thin"/>
              <a:ea typeface="Noto Sans CJK KR Thin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err="1" smtClean="0">
                <a:latin typeface="Noto Sans CJK KR Thin"/>
                <a:ea typeface="Noto Sans CJK KR Thin"/>
              </a:rPr>
              <a:t>라희재</a:t>
            </a:r>
            <a:endParaRPr lang="ko-KR" altLang="en-US" sz="1400" dirty="0">
              <a:latin typeface="Noto Sans CJK KR Thin"/>
              <a:ea typeface="Noto Sans CJK KR Thin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latin typeface="Noto Sans CJK KR Thin"/>
                <a:ea typeface="Noto Sans CJK KR Thin"/>
              </a:rPr>
              <a:t>박형석</a:t>
            </a:r>
            <a:endParaRPr lang="en-US" altLang="ko-KR" sz="1400" dirty="0">
              <a:latin typeface="Noto Sans CJK KR Thin"/>
              <a:ea typeface="Noto Sans CJK KR Thin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latin typeface="Noto Sans CJK KR Thin"/>
                <a:ea typeface="Noto Sans CJK KR Thin"/>
              </a:rPr>
              <a:t>김민종</a:t>
            </a:r>
            <a:endParaRPr lang="ko-KR" altLang="en-US" sz="1400" dirty="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개발 환경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15982" y="5659114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Noto Sans CJK KR Bold"/>
                <a:ea typeface="Noto Sans CJK KR Bold"/>
              </a:rPr>
              <a:t>프로그램  환경</a:t>
            </a:r>
            <a:endParaRPr lang="en-US" altLang="ko-KR">
              <a:latin typeface="Noto Sans CJK KR Bold"/>
              <a:ea typeface="Noto Sans CJK KR Bold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58310" y="1207422"/>
            <a:ext cx="7964088" cy="432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6029799" y="2449656"/>
            <a:ext cx="5808706" cy="7202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  <a:latin typeface="Noto Sans CJK KR Black"/>
                <a:ea typeface="Noto Sans CJK KR Black"/>
              </a:rPr>
              <a:t>사용 프로그램</a:t>
            </a:r>
            <a:r>
              <a:rPr lang="en-US" altLang="ko-KR" sz="1400">
                <a:solidFill>
                  <a:srgbClr val="FF0000"/>
                </a:solidFill>
                <a:latin typeface="Noto Sans CJK KR Black"/>
                <a:ea typeface="Noto Sans CJK KR Black"/>
              </a:rPr>
              <a:t>: Eclipse IDE for Enterprise Java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 sz="1400">
                <a:solidFill>
                  <a:srgbClr val="FF0000"/>
                </a:solidFill>
                <a:latin typeface="Noto Sans CJK KR Black"/>
                <a:ea typeface="Noto Sans CJK KR Black"/>
              </a:rPr>
              <a:t>운영체제</a:t>
            </a:r>
            <a:r>
              <a:rPr lang="en-US" altLang="ko-KR" sz="1400">
                <a:solidFill>
                  <a:srgbClr val="FF0000"/>
                </a:solidFill>
                <a:latin typeface="Noto Sans CJK KR Black"/>
                <a:ea typeface="Noto Sans CJK KR Black"/>
              </a:rPr>
              <a:t>: Window10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rgbClr val="FF0000"/>
                </a:solidFill>
                <a:latin typeface="Noto Sans CJK KR Black"/>
                <a:ea typeface="Noto Sans CJK KR Black"/>
              </a:rPr>
              <a:t>IE, Chrome, Firefox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사용 </a:t>
            </a:r>
            <a:r>
              <a:rPr lang="en-US" altLang="ko-KR" sz="2000">
                <a:latin typeface="Noto Sans CJK KR Thin"/>
                <a:ea typeface="Noto Sans CJK KR Thin"/>
              </a:rPr>
              <a:t>API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32935" y="5659114"/>
            <a:ext cx="3373755" cy="35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latin typeface="Noto Sans CJK KR Bold"/>
                <a:ea typeface="Noto Sans CJK KR Bold"/>
              </a:rPr>
              <a:t>Google Teachable Machine API</a:t>
            </a:r>
          </a:p>
        </p:txBody>
      </p:sp>
      <p:sp>
        <p:nvSpPr>
          <p:cNvPr id="1029" name="직사각형 10"/>
          <p:cNvSpPr/>
          <p:nvPr/>
        </p:nvSpPr>
        <p:spPr>
          <a:xfrm>
            <a:off x="142567" y="6306179"/>
            <a:ext cx="4128942" cy="51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Noto Sans CJK KR Light"/>
                <a:ea typeface="Noto Sans CJK KR Light"/>
                <a:hlinkClick r:id="rId2"/>
              </a:rPr>
              <a:t>https://teachablemachine.withgoogle.com/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Noto Sans CJK KR Light"/>
              <a:ea typeface="Noto Sans CJK KR Light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Noto Sans CJK KR Light"/>
              <a:ea typeface="Noto Sans CJK KR Light"/>
            </a:endParaRP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0924" y="2162174"/>
            <a:ext cx="5349833" cy="253365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7878792" descr="EMB00003cf41a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87" y="1898821"/>
            <a:ext cx="5400675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1. </a:t>
            </a:r>
            <a:r>
              <a:rPr lang="ko-KR" altLang="en-US" sz="2000">
                <a:latin typeface="Noto Sans CJK KR Thin"/>
                <a:ea typeface="Noto Sans CJK KR Thin"/>
              </a:rPr>
              <a:t>메인 화면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557" y="1423258"/>
            <a:ext cx="6737178" cy="39321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46869" y="1419532"/>
            <a:ext cx="4906302" cy="43452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2. </a:t>
            </a:r>
            <a:r>
              <a:rPr lang="ko-KR" altLang="en-US" sz="2000">
                <a:latin typeface="Noto Sans CJK KR Thin"/>
                <a:ea typeface="Noto Sans CJK KR Thin"/>
              </a:rPr>
              <a:t>목록 화면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753" y="1306200"/>
            <a:ext cx="6166337" cy="424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9188" y="1284110"/>
            <a:ext cx="5129613" cy="46795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3. </a:t>
            </a:r>
            <a:r>
              <a:rPr lang="ko-KR" altLang="en-US" sz="2000">
                <a:latin typeface="Noto Sans CJK KR Thin"/>
                <a:ea typeface="Noto Sans CJK KR Thin"/>
              </a:rPr>
              <a:t>분석 화면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0938" y="1388684"/>
            <a:ext cx="7110124" cy="43600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3. </a:t>
            </a:r>
            <a:r>
              <a:rPr lang="ko-KR" altLang="en-US" sz="2000">
                <a:latin typeface="Noto Sans CJK KR Thin"/>
                <a:ea typeface="Noto Sans CJK KR Thin"/>
              </a:rPr>
              <a:t>분석 화면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5446304" descr="EMB00003cf41a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14" y="1408671"/>
            <a:ext cx="7279663" cy="41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05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73495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개발 과정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4. </a:t>
            </a:r>
            <a:r>
              <a:rPr lang="ko-KR" altLang="en-US" sz="2000">
                <a:latin typeface="Noto Sans CJK KR Thin"/>
                <a:ea typeface="Noto Sans CJK KR Thin"/>
              </a:rPr>
              <a:t>결과 화면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1922" y="1165225"/>
            <a:ext cx="3700395" cy="4927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" y="3309256"/>
            <a:ext cx="9000000" cy="6146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9354649" cy="1405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002060"/>
                </a:solidFill>
                <a:latin typeface="Noto Sans CJK KR Black"/>
                <a:ea typeface="Noto Sans CJK KR Black"/>
              </a:rPr>
              <a:t>4.  </a:t>
            </a:r>
            <a:r>
              <a:rPr lang="ko-KR" altLang="en-US" sz="5400">
                <a:solidFill>
                  <a:srgbClr val="002060"/>
                </a:solidFill>
                <a:latin typeface="Noto Sans CJK KR Black"/>
                <a:ea typeface="Noto Sans CJK KR Black"/>
              </a:rPr>
              <a:t>시연 영상 </a:t>
            </a:r>
            <a:r>
              <a:rPr lang="en-US" altLang="ko-KR" sz="5400">
                <a:solidFill>
                  <a:srgbClr val="002060"/>
                </a:solidFill>
                <a:latin typeface="Noto Sans CJK KR Black"/>
                <a:ea typeface="Noto Sans CJK KR Black"/>
              </a:rPr>
              <a:t>&amp; </a:t>
            </a:r>
            <a:r>
              <a:rPr lang="ko-KR" altLang="en-US" sz="5400">
                <a:solidFill>
                  <a:srgbClr val="002060"/>
                </a:solidFill>
                <a:latin typeface="Noto Sans CJK KR Black"/>
                <a:ea typeface="Noto Sans CJK KR Black"/>
              </a:rPr>
              <a:t>기대효과</a:t>
            </a:r>
          </a:p>
          <a:p>
            <a:pPr marL="457200" lvl="0" indent="-457200">
              <a:buFont typeface="Arial"/>
              <a:buChar char="•"/>
              <a:defRPr lang="ko-KR" altLang="en-US"/>
            </a:pPr>
            <a:r>
              <a:rPr lang="ko-KR" altLang="en-US" sz="3200">
                <a:solidFill>
                  <a:schemeClr val="bg1"/>
                </a:solidFill>
                <a:latin typeface="Noto Sans CJK KR Thin"/>
                <a:ea typeface="Noto Sans CJK KR Thin"/>
              </a:rPr>
              <a:t>프로그램 시연 영상 </a:t>
            </a:r>
            <a:r>
              <a:rPr lang="en-US" altLang="ko-KR" sz="3200">
                <a:solidFill>
                  <a:schemeClr val="bg1"/>
                </a:solidFill>
                <a:latin typeface="Noto Sans CJK KR Thin"/>
                <a:ea typeface="Noto Sans CJK KR Thin"/>
              </a:rPr>
              <a:t>&amp; </a:t>
            </a:r>
            <a:r>
              <a:rPr lang="ko-KR" altLang="en-US" sz="3200">
                <a:solidFill>
                  <a:schemeClr val="bg1"/>
                </a:solidFill>
                <a:latin typeface="Noto Sans CJK KR Thin"/>
                <a:ea typeface="Noto Sans CJK KR Thin"/>
              </a:rPr>
              <a:t>기대효과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시연 영상</a:t>
            </a: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데모 영상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28138" y="6235446"/>
            <a:ext cx="7463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dirty="0">
                <a:hlinkClick r:id="rId4"/>
              </a:rPr>
              <a:t>https://github.com/HySeP/WebProgramming_TeamProject/blob/master/%</a:t>
            </a:r>
            <a:r>
              <a:rPr lang="ko-KR" altLang="en-US" sz="1200" dirty="0" smtClean="0">
                <a:hlinkClick r:id="rId4"/>
              </a:rPr>
              <a:t>EC%8B%9C%EC%97%B0.mp4</a:t>
            </a:r>
            <a:endParaRPr lang="en-US" altLang="ko-KR" sz="1200" dirty="0" smtClean="0"/>
          </a:p>
          <a:p>
            <a:pPr lvl="0">
              <a:defRPr/>
            </a:pPr>
            <a:r>
              <a:rPr lang="en-US" altLang="ko-KR" sz="1200" dirty="0"/>
              <a:t>https://youtu.be/J5D462IU5ks</a:t>
            </a:r>
            <a:endParaRPr lang="ko-KR" altLang="en-US" sz="1200" dirty="0"/>
          </a:p>
        </p:txBody>
      </p:sp>
      <p:pic>
        <p:nvPicPr>
          <p:cNvPr id="10" name="시연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986140" y="1117203"/>
            <a:ext cx="8219720" cy="462359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11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166297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시연 영상 </a:t>
            </a:r>
            <a:r>
              <a:rPr lang="en-US" altLang="ko-KR" sz="2800">
                <a:latin typeface="Noto Sans CJK KR Black"/>
                <a:ea typeface="Noto Sans CJK KR Black"/>
              </a:rPr>
              <a:t>&amp; </a:t>
            </a:r>
            <a:r>
              <a:rPr lang="ko-KR" altLang="en-US" sz="2800">
                <a:latin typeface="Noto Sans CJK KR Black"/>
                <a:ea typeface="Noto Sans CJK KR Black"/>
              </a:rPr>
              <a:t>기대효과</a:t>
            </a: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기대 효과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99772" y="2283762"/>
            <a:ext cx="103002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CJK KR DemiLight"/>
                <a:ea typeface="Noto Sans CJK KR DemiLight"/>
              </a:rPr>
              <a:t>최근 </a:t>
            </a:r>
            <a:r>
              <a:rPr lang="en-US" altLang="ko-KR" sz="2000" dirty="0">
                <a:latin typeface="Noto Sans CJK KR DemiLight"/>
                <a:ea typeface="Noto Sans CJK KR DemiLight"/>
              </a:rPr>
              <a:t>COVID-19</a:t>
            </a:r>
            <a:r>
              <a:rPr lang="ko-KR" altLang="en-US" sz="2000" dirty="0">
                <a:latin typeface="Noto Sans CJK KR DemiLight"/>
                <a:ea typeface="Noto Sans CJK KR DemiLight"/>
              </a:rPr>
              <a:t>의 영향으로 </a:t>
            </a:r>
            <a:r>
              <a:rPr lang="ko-KR" altLang="en-US" sz="2000" dirty="0" smtClean="0">
                <a:latin typeface="Noto Sans CJK KR DemiLight"/>
                <a:ea typeface="Noto Sans CJK KR DemiLight"/>
              </a:rPr>
              <a:t>운동 여건이 어려운 </a:t>
            </a:r>
            <a:r>
              <a:rPr lang="ko-KR" altLang="en-US" sz="2000" dirty="0">
                <a:latin typeface="Noto Sans CJK KR DemiLight"/>
                <a:ea typeface="Noto Sans CJK KR DemiLight"/>
              </a:rPr>
              <a:t>사람들을 </a:t>
            </a:r>
            <a:r>
              <a:rPr lang="ko-KR" altLang="en-US" sz="2000" dirty="0" smtClean="0">
                <a:latin typeface="Noto Sans CJK KR DemiLight"/>
                <a:ea typeface="Noto Sans CJK KR DemiLight"/>
              </a:rPr>
              <a:t>위해 </a:t>
            </a:r>
            <a:endParaRPr lang="en-US" altLang="ko-KR" sz="2000" dirty="0" smtClean="0">
              <a:latin typeface="Noto Sans CJK KR DemiLight"/>
              <a:ea typeface="Noto Sans CJK KR DemiLight"/>
            </a:endParaRPr>
          </a:p>
          <a:p>
            <a:pPr lvl="0" algn="ctr">
              <a:defRPr/>
            </a:pPr>
            <a:r>
              <a:rPr lang="ko-KR" altLang="en-US" sz="2000" dirty="0" smtClean="0">
                <a:latin typeface="Noto Sans CJK KR DemiLight"/>
                <a:ea typeface="Noto Sans CJK KR DemiLight"/>
              </a:rPr>
              <a:t>집에서도 효과적으로 운동할 수 있는 환경을 </a:t>
            </a:r>
            <a:r>
              <a:rPr lang="ko-KR" altLang="en-US" sz="2000" dirty="0">
                <a:latin typeface="Noto Sans CJK KR DemiLight"/>
                <a:ea typeface="Noto Sans CJK KR DemiLight"/>
              </a:rPr>
              <a:t>제공한다</a:t>
            </a:r>
            <a:r>
              <a:rPr lang="en-US" altLang="ko-KR" sz="2000" dirty="0">
                <a:latin typeface="Noto Sans CJK KR DemiLight"/>
                <a:ea typeface="Noto Sans CJK KR DemiLight"/>
              </a:rPr>
              <a:t>.</a:t>
            </a:r>
          </a:p>
          <a:p>
            <a:pPr lvl="0">
              <a:defRPr/>
            </a:pPr>
            <a:endParaRPr lang="en-US" altLang="ko-KR" sz="2000" dirty="0">
              <a:latin typeface="Noto Sans CJK KR DemiLight"/>
              <a:ea typeface="Noto Sans CJK KR DemiLight"/>
            </a:endParaRPr>
          </a:p>
          <a:p>
            <a:pPr lvl="0">
              <a:defRPr/>
            </a:pPr>
            <a:endParaRPr lang="en-US" altLang="ko-KR" sz="2000" dirty="0">
              <a:latin typeface="Noto Sans CJK KR DemiLight"/>
              <a:ea typeface="Noto Sans CJK KR DemiLight"/>
            </a:endParaRPr>
          </a:p>
          <a:p>
            <a:pPr lvl="0" algn="ctr">
              <a:defRPr/>
            </a:pPr>
            <a:r>
              <a:rPr lang="ko-KR" altLang="en-US" sz="2000" dirty="0">
                <a:latin typeface="Noto Sans CJK KR DemiLight"/>
                <a:ea typeface="Noto Sans CJK KR DemiLight"/>
              </a:rPr>
              <a:t>운동에 입문하는 사람들에게 운동에 대한 정보를 알려주고 </a:t>
            </a:r>
            <a:endParaRPr lang="en-US" altLang="ko-KR" sz="2000" dirty="0" smtClean="0">
              <a:latin typeface="Noto Sans CJK KR DemiLight"/>
              <a:ea typeface="Noto Sans CJK KR DemiLight"/>
            </a:endParaRPr>
          </a:p>
          <a:p>
            <a:pPr lvl="0" algn="ctr">
              <a:defRPr/>
            </a:pPr>
            <a:r>
              <a:rPr lang="ko-KR" altLang="en-US" sz="2000" dirty="0" smtClean="0">
                <a:latin typeface="Noto Sans CJK KR DemiLight"/>
                <a:ea typeface="Noto Sans CJK KR DemiLight"/>
              </a:rPr>
              <a:t>자세를 </a:t>
            </a:r>
            <a:r>
              <a:rPr lang="ko-KR" altLang="en-US" sz="2000" dirty="0">
                <a:latin typeface="Noto Sans CJK KR DemiLight"/>
                <a:ea typeface="Noto Sans CJK KR DemiLight"/>
              </a:rPr>
              <a:t>교정할 수 있</a:t>
            </a:r>
            <a:r>
              <a:rPr lang="ko-KR" altLang="en-US" sz="2000" dirty="0" smtClean="0">
                <a:latin typeface="Noto Sans CJK KR DemiLight"/>
                <a:ea typeface="Noto Sans CJK KR DemiLight"/>
              </a:rPr>
              <a:t>도록 </a:t>
            </a:r>
            <a:r>
              <a:rPr lang="ko-KR" altLang="en-US" sz="2000" dirty="0">
                <a:latin typeface="Noto Sans CJK KR DemiLight"/>
                <a:ea typeface="Noto Sans CJK KR DemiLight"/>
              </a:rPr>
              <a:t>도와줄 수 있다</a:t>
            </a:r>
            <a:r>
              <a:rPr lang="en-US" altLang="ko-KR" sz="2000" dirty="0">
                <a:latin typeface="Noto Sans CJK KR DemiLight"/>
                <a:ea typeface="Noto Sans CJK KR DemiLight"/>
              </a:rPr>
              <a:t>.</a:t>
            </a:r>
          </a:p>
          <a:p>
            <a:pPr lvl="0">
              <a:defRPr/>
            </a:pPr>
            <a:endParaRPr lang="en-US" altLang="ko-KR" sz="2000" dirty="0">
              <a:latin typeface="Noto Sans CJK KR DemiLight"/>
              <a:ea typeface="Noto Sans CJK KR Demi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291771" y="1787746"/>
            <a:ext cx="5965372" cy="687772"/>
            <a:chOff x="1291771" y="1904996"/>
            <a:chExt cx="5965372" cy="687772"/>
          </a:xfrm>
        </p:grpSpPr>
        <p:sp>
          <p:nvSpPr>
            <p:cNvPr id="2" name="직사각형 1"/>
            <p:cNvSpPr/>
            <p:nvPr/>
          </p:nvSpPr>
          <p:spPr>
            <a:xfrm>
              <a:off x="1291771" y="1925111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18405" y="1904996"/>
              <a:ext cx="5538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1.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팀원 소개</a:t>
              </a:r>
              <a:endParaRPr lang="en-US" altLang="ko-KR" sz="2800">
                <a:latin typeface="Noto Sans CJK KR Black"/>
                <a:ea typeface="Noto Sans CJK KR Black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291771" y="2542670"/>
            <a:ext cx="6621374" cy="667657"/>
            <a:chOff x="1291771" y="2856453"/>
            <a:chExt cx="6621374" cy="667657"/>
          </a:xfrm>
        </p:grpSpPr>
        <p:sp>
          <p:nvSpPr>
            <p:cNvPr id="8" name="직사각형 7"/>
            <p:cNvSpPr/>
            <p:nvPr/>
          </p:nvSpPr>
          <p:spPr>
            <a:xfrm>
              <a:off x="1291771" y="2856453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Noto Sans CJK KR Black"/>
                <a:ea typeface="Noto Sans CJK KR Black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8405" y="2876977"/>
              <a:ext cx="6194740" cy="5114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2.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프로젝트 소개 </a:t>
              </a:r>
              <a:r>
                <a:rPr lang="en-US" altLang="ko-KR" sz="2800">
                  <a:latin typeface="Noto Sans CJK KR Black"/>
                  <a:ea typeface="Noto Sans CJK KR Black"/>
                </a:rPr>
                <a:t>&amp;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개요</a:t>
              </a:r>
              <a:endParaRPr lang="en-US" altLang="ko-KR" sz="2800">
                <a:latin typeface="Noto Sans CJK KR Black"/>
                <a:ea typeface="Noto Sans CJK KR Black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00590" y="4846204"/>
            <a:ext cx="6110514" cy="667657"/>
            <a:chOff x="1291771" y="3822422"/>
            <a:chExt cx="6110514" cy="667657"/>
          </a:xfrm>
        </p:grpSpPr>
        <p:sp>
          <p:nvSpPr>
            <p:cNvPr id="11" name="직사각형 10"/>
            <p:cNvSpPr/>
            <p:nvPr/>
          </p:nvSpPr>
          <p:spPr>
            <a:xfrm>
              <a:off x="1291771" y="3822422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18405" y="3858593"/>
              <a:ext cx="56838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latin typeface="Noto Sans CJK KR Black"/>
                  <a:ea typeface="Noto Sans CJK KR Black"/>
                </a:rPr>
                <a:t>5. </a:t>
              </a:r>
              <a:r>
                <a:rPr lang="ko-KR" altLang="en-US" sz="2800" dirty="0" smtClean="0">
                  <a:latin typeface="Noto Sans CJK KR Black"/>
                  <a:ea typeface="Noto Sans CJK KR Black"/>
                </a:rPr>
                <a:t>협</a:t>
              </a:r>
              <a:r>
                <a:rPr lang="ko-KR" altLang="en-US" sz="2800" dirty="0">
                  <a:latin typeface="Noto Sans CJK KR Black"/>
                  <a:ea typeface="Noto Sans CJK KR Black"/>
                </a:rPr>
                <a:t>업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91771" y="828671"/>
            <a:ext cx="55387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Noto Sans Mono CJK KR Bold"/>
                <a:ea typeface="Noto Sans Mono CJK KR Bold"/>
              </a:rPr>
              <a:t>목차</a:t>
            </a:r>
            <a:endParaRPr lang="en-US" altLang="ko-KR" sz="4000">
              <a:latin typeface="Noto Sans Mono CJK KR Bold"/>
              <a:ea typeface="Noto Sans Mono CJK KR Bold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91771" y="3277479"/>
            <a:ext cx="6621374" cy="667657"/>
            <a:chOff x="1291771" y="2856453"/>
            <a:chExt cx="6621374" cy="667657"/>
          </a:xfrm>
        </p:grpSpPr>
        <p:sp>
          <p:nvSpPr>
            <p:cNvPr id="18" name="직사각형 17"/>
            <p:cNvSpPr/>
            <p:nvPr/>
          </p:nvSpPr>
          <p:spPr>
            <a:xfrm>
              <a:off x="1291771" y="2856453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solidFill>
                  <a:schemeClr val="tx1"/>
                </a:solidFill>
                <a:latin typeface="Noto Sans CJK KR Black"/>
                <a:ea typeface="Noto Sans CJK KR Black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8405" y="2876977"/>
              <a:ext cx="61947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3.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개발 과정</a:t>
              </a:r>
              <a:endParaRPr lang="en-US" altLang="ko-KR" sz="2800">
                <a:latin typeface="Noto Sans CJK KR Black"/>
                <a:ea typeface="Noto Sans CJK KR Black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00590" y="4039414"/>
            <a:ext cx="6110513" cy="667657"/>
            <a:chOff x="1291771" y="3822422"/>
            <a:chExt cx="6110513" cy="667657"/>
          </a:xfrm>
        </p:grpSpPr>
        <p:sp>
          <p:nvSpPr>
            <p:cNvPr id="21" name="직사각형 20"/>
            <p:cNvSpPr/>
            <p:nvPr/>
          </p:nvSpPr>
          <p:spPr>
            <a:xfrm>
              <a:off x="1291771" y="3822422"/>
              <a:ext cx="116115" cy="6676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800">
                <a:latin typeface="Noto Sans CJK KR Black"/>
                <a:ea typeface="Noto Sans CJK KR Black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18404" y="3858593"/>
              <a:ext cx="5683880" cy="513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latin typeface="Noto Sans CJK KR Black"/>
                  <a:ea typeface="Noto Sans CJK KR Black"/>
                </a:rPr>
                <a:t>4.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시연 영상 </a:t>
              </a:r>
              <a:r>
                <a:rPr lang="en-US" altLang="ko-KR" sz="2800">
                  <a:latin typeface="Noto Sans CJK KR Black"/>
                  <a:ea typeface="Noto Sans CJK KR Black"/>
                </a:rPr>
                <a:t>&amp; </a:t>
              </a:r>
              <a:r>
                <a:rPr lang="ko-KR" altLang="en-US" sz="2800">
                  <a:latin typeface="Noto Sans CJK KR Black"/>
                  <a:ea typeface="Noto Sans CJK KR Black"/>
                </a:rPr>
                <a:t>기대 효과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8086" y="3309256"/>
            <a:ext cx="9000000" cy="614608"/>
          </a:xfrm>
          <a:prstGeom prst="rect">
            <a:avLst/>
          </a:prstGeom>
          <a:solidFill>
            <a:srgbClr val="6C3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9354649" cy="1405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 dirty="0">
                <a:solidFill>
                  <a:srgbClr val="6C398F"/>
                </a:solidFill>
                <a:latin typeface="Noto Sans CJK KR Black"/>
                <a:ea typeface="Noto Sans CJK KR Black"/>
              </a:rPr>
              <a:t>5.</a:t>
            </a:r>
            <a:r>
              <a:rPr lang="en-US" altLang="ko-KR" sz="5400" dirty="0">
                <a:solidFill>
                  <a:srgbClr val="002060"/>
                </a:solidFill>
                <a:latin typeface="Noto Sans CJK KR Black"/>
                <a:ea typeface="Noto Sans CJK KR Black"/>
              </a:rPr>
              <a:t>  </a:t>
            </a:r>
            <a:r>
              <a:rPr lang="ko-KR" altLang="en-US" sz="5400" dirty="0" smtClean="0">
                <a:solidFill>
                  <a:srgbClr val="6C398F"/>
                </a:solidFill>
                <a:latin typeface="Noto Sans CJK KR Black"/>
                <a:ea typeface="Noto Sans CJK KR Black"/>
              </a:rPr>
              <a:t>협</a:t>
            </a:r>
            <a:r>
              <a:rPr lang="ko-KR" altLang="en-US" sz="5400" dirty="0">
                <a:solidFill>
                  <a:srgbClr val="6C398F"/>
                </a:solidFill>
                <a:latin typeface="Noto Sans CJK KR Black"/>
                <a:ea typeface="Noto Sans CJK KR Black"/>
              </a:rPr>
              <a:t>업</a:t>
            </a:r>
          </a:p>
          <a:p>
            <a:pPr marL="457200" lvl="0" indent="-457200">
              <a:buFont typeface="Arial"/>
              <a:buChar char="•"/>
              <a:defRPr lang="ko-KR" altLang="en-US"/>
            </a:pPr>
            <a:r>
              <a:rPr lang="ko-KR" altLang="en-US" sz="3200" dirty="0" smtClean="0">
                <a:solidFill>
                  <a:schemeClr val="bg1"/>
                </a:solidFill>
                <a:latin typeface="Noto Sans CJK KR Thin"/>
                <a:ea typeface="Noto Sans CJK KR Thin"/>
              </a:rPr>
              <a:t>협</a:t>
            </a:r>
            <a:r>
              <a:rPr lang="ko-KR" altLang="en-US" sz="3200" dirty="0">
                <a:solidFill>
                  <a:schemeClr val="bg1"/>
                </a:solidFill>
                <a:latin typeface="Noto Sans CJK KR Thin"/>
                <a:ea typeface="Noto Sans CJK KR Thin"/>
              </a:rPr>
              <a:t>업</a:t>
            </a:r>
            <a:r>
              <a:rPr lang="ko-KR" altLang="en-US" sz="3200" dirty="0" smtClean="0">
                <a:solidFill>
                  <a:schemeClr val="bg1"/>
                </a:solidFill>
                <a:latin typeface="Noto Sans CJK KR Thin"/>
                <a:ea typeface="Noto Sans CJK KR Thin"/>
              </a:rPr>
              <a:t> 내용</a:t>
            </a:r>
            <a:endParaRPr lang="ko-KR" altLang="en-US" sz="3200" dirty="0">
              <a:solidFill>
                <a:schemeClr val="bg1"/>
              </a:solidFill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467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dirty="0" smtClean="0">
                <a:latin typeface="Noto Sans CJK KR Black"/>
                <a:ea typeface="Noto Sans CJK KR Black"/>
              </a:rPr>
              <a:t>협</a:t>
            </a:r>
            <a:r>
              <a:rPr lang="ko-KR" altLang="en-US" sz="2800" dirty="0">
                <a:latin typeface="Noto Sans CJK KR Black"/>
                <a:ea typeface="Noto Sans CJK KR Black"/>
              </a:rPr>
              <a:t>업</a:t>
            </a:r>
          </a:p>
          <a:p>
            <a:pPr lvl="0">
              <a:defRPr lang="ko-KR" altLang="en-US"/>
            </a:pPr>
            <a:r>
              <a:rPr lang="ko-KR" altLang="en-US" sz="2000" dirty="0">
                <a:latin typeface="Noto Sans CJK KR Thin"/>
                <a:ea typeface="Noto Sans CJK KR Thin"/>
              </a:rPr>
              <a:t>프로그램 구현 일정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35477" y="5689600"/>
            <a:ext cx="6921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Noto Sans CJK KR Medium"/>
                <a:ea typeface="Noto Sans CJK KR Medium"/>
              </a:rPr>
              <a:t>프로젝트 구현 일정</a:t>
            </a:r>
            <a:endParaRPr lang="ko-KR" altLang="en-US">
              <a:latin typeface="Noto Sans CJK KR Thin"/>
              <a:ea typeface="Noto Sans CJK KR Thin"/>
            </a:endParaRPr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16988" y="1988349"/>
            <a:ext cx="7558022" cy="31282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788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dirty="0" smtClean="0">
                <a:latin typeface="Noto Sans CJK KR Black"/>
                <a:ea typeface="Noto Sans CJK KR Black"/>
              </a:rPr>
              <a:t>협</a:t>
            </a:r>
            <a:r>
              <a:rPr lang="ko-KR" altLang="en-US" sz="2800" dirty="0">
                <a:latin typeface="Noto Sans CJK KR Black"/>
                <a:ea typeface="Noto Sans CJK KR Black"/>
              </a:rPr>
              <a:t>업</a:t>
            </a:r>
          </a:p>
          <a:p>
            <a:pPr lvl="0">
              <a:defRPr lang="ko-KR" altLang="en-US"/>
            </a:pPr>
            <a:r>
              <a:rPr lang="ko-KR" altLang="en-US" sz="2000" dirty="0">
                <a:latin typeface="Noto Sans CJK KR Thin"/>
                <a:ea typeface="Noto Sans CJK KR Thin"/>
              </a:rPr>
              <a:t>회의 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1787" y="1426991"/>
            <a:ext cx="2293337" cy="59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2020.05.24 19:00</a:t>
            </a: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</a:t>
            </a:r>
            <a:endParaRPr lang="en-US" altLang="ko-KR" sz="1700">
              <a:latin typeface="Noto Sans CJK KR Medium"/>
              <a:ea typeface="Noto Sans CJK KR Medium"/>
            </a:endParaRP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34218" y="1426991"/>
            <a:ext cx="2083718" cy="4605169"/>
          </a:xfrm>
          <a:prstGeom prst="rect">
            <a:avLst/>
          </a:prstGeom>
        </p:spPr>
      </p:pic>
      <p:sp>
        <p:nvSpPr>
          <p:cNvPr id="2056" name="TextBox 2055"/>
          <p:cNvSpPr txBox="1"/>
          <p:nvPr/>
        </p:nvSpPr>
        <p:spPr>
          <a:xfrm>
            <a:off x="3401787" y="2114736"/>
            <a:ext cx="2421308" cy="157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카카오톡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행아웃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 내용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프로젝트 주제 선정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팀원 역할 분배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5929" y="1377788"/>
            <a:ext cx="2613787" cy="60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2020.06.05</a:t>
            </a:r>
            <a:r>
              <a:rPr lang="ko-KR" altLang="en-US" sz="1700">
                <a:latin typeface="Noto Sans CJK KR Medium"/>
                <a:ea typeface="Noto Sans CJK KR Medium"/>
              </a:rPr>
              <a:t> </a:t>
            </a:r>
            <a:r>
              <a:rPr lang="en-US" altLang="ko-KR" sz="1700">
                <a:latin typeface="Noto Sans CJK KR Medium"/>
                <a:ea typeface="Noto Sans CJK KR Medium"/>
              </a:rPr>
              <a:t>19:00</a:t>
            </a: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02559" y="1439856"/>
            <a:ext cx="2600772" cy="45345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25930" y="2134351"/>
            <a:ext cx="3221656" cy="157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카카오톡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 sz="1400">
                <a:latin typeface="Noto Sans CJK KR Thin"/>
                <a:ea typeface="Noto Sans CJK KR Thin"/>
              </a:rPr>
              <a:t>meet</a:t>
            </a:r>
          </a:p>
          <a:p>
            <a:pPr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회의내용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프로젝트 요구사항 정리 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추후 회의 일정</a:t>
            </a:r>
            <a:r>
              <a:rPr lang="en-US" altLang="ko-KR" sz="1400">
                <a:latin typeface="Noto Sans CJK KR Thin"/>
                <a:ea typeface="Noto Sans CJK KR Thin"/>
              </a:rPr>
              <a:t>(</a:t>
            </a:r>
            <a:r>
              <a:rPr lang="ko-KR" altLang="en-US" sz="1400">
                <a:latin typeface="Noto Sans CJK KR Thin"/>
                <a:ea typeface="Noto Sans CJK KR Thin"/>
              </a:rPr>
              <a:t>대면</a:t>
            </a:r>
            <a:r>
              <a:rPr lang="en-US" altLang="ko-KR" sz="1400">
                <a:latin typeface="Noto Sans CJK KR Thin"/>
                <a:ea typeface="Noto Sans CJK KR Thin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5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788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dirty="0" smtClean="0">
                <a:latin typeface="Noto Sans CJK KR Black"/>
                <a:ea typeface="Noto Sans CJK KR Black"/>
              </a:rPr>
              <a:t>협</a:t>
            </a:r>
            <a:r>
              <a:rPr lang="ko-KR" altLang="en-US" sz="2800" dirty="0">
                <a:latin typeface="Noto Sans CJK KR Black"/>
                <a:ea typeface="Noto Sans CJK KR Black"/>
              </a:rPr>
              <a:t>업</a:t>
            </a:r>
          </a:p>
          <a:p>
            <a:pPr lvl="0">
              <a:defRPr lang="ko-KR" altLang="en-US"/>
            </a:pPr>
            <a:r>
              <a:rPr lang="ko-KR" altLang="en-US" sz="2000" dirty="0" smtClean="0">
                <a:latin typeface="Noto Sans CJK KR Thin"/>
                <a:ea typeface="Noto Sans CJK KR Thin"/>
              </a:rPr>
              <a:t>협</a:t>
            </a:r>
            <a:r>
              <a:rPr lang="ko-KR" altLang="en-US" sz="2000" dirty="0">
                <a:latin typeface="Noto Sans CJK KR Thin"/>
                <a:ea typeface="Noto Sans CJK KR Thin"/>
              </a:rPr>
              <a:t>업</a:t>
            </a:r>
            <a:r>
              <a:rPr lang="ko-KR" altLang="en-US" sz="2000" dirty="0" smtClean="0">
                <a:latin typeface="Noto Sans CJK KR Thin"/>
                <a:ea typeface="Noto Sans CJK KR Thin"/>
              </a:rPr>
              <a:t> </a:t>
            </a:r>
            <a:r>
              <a:rPr lang="ko-KR" altLang="en-US" sz="2000" dirty="0">
                <a:latin typeface="Noto Sans CJK KR Thin"/>
                <a:ea typeface="Noto Sans CJK KR Thin"/>
              </a:rPr>
              <a:t>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0361" y="2274977"/>
            <a:ext cx="2293337" cy="60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2020.06.08 19:00</a:t>
            </a: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</a:t>
            </a:r>
            <a:endParaRPr lang="en-US" altLang="ko-KR" sz="1700">
              <a:latin typeface="Noto Sans CJK KR Medium"/>
              <a:ea typeface="Noto Sans CJK KR Medium"/>
            </a:endParaRP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1105" y="2241776"/>
            <a:ext cx="3081171" cy="2317297"/>
          </a:xfrm>
          <a:prstGeom prst="rect">
            <a:avLst/>
          </a:prstGeom>
        </p:spPr>
      </p:pic>
      <p:sp>
        <p:nvSpPr>
          <p:cNvPr id="2056" name="TextBox 2055"/>
          <p:cNvSpPr txBox="1"/>
          <p:nvPr/>
        </p:nvSpPr>
        <p:spPr>
          <a:xfrm>
            <a:off x="3439181" y="3014934"/>
            <a:ext cx="2421308" cy="1374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대면 회의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 내용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en-US" altLang="ko-KR" sz="1400">
                <a:latin typeface="Noto Sans CJK KR Thin"/>
                <a:ea typeface="Noto Sans CJK KR Thin"/>
              </a:rPr>
              <a:t>API </a:t>
            </a:r>
            <a:r>
              <a:rPr lang="ko-KR" altLang="en-US" sz="1400">
                <a:latin typeface="Noto Sans CJK KR Thin"/>
                <a:ea typeface="Noto Sans CJK KR Thin"/>
              </a:rPr>
              <a:t>적용 완료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개략적인 화면 구상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23737" y="2242093"/>
            <a:ext cx="2613787" cy="603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2020.06.24</a:t>
            </a:r>
            <a:r>
              <a:rPr lang="ko-KR" altLang="en-US" sz="1700">
                <a:latin typeface="Noto Sans CJK KR Medium"/>
                <a:ea typeface="Noto Sans CJK KR Medium"/>
              </a:rPr>
              <a:t> </a:t>
            </a:r>
            <a:r>
              <a:rPr lang="en-US" altLang="ko-KR" sz="1700">
                <a:latin typeface="Noto Sans CJK KR Medium"/>
                <a:ea typeface="Noto Sans CJK KR Medium"/>
              </a:rPr>
              <a:t>19:00</a:t>
            </a: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24575" y="2284786"/>
            <a:ext cx="3047004" cy="22884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3738" y="2998656"/>
            <a:ext cx="2886516" cy="158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대면 회의</a:t>
            </a:r>
          </a:p>
          <a:p>
            <a:pPr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회의내용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개별 기능 구현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리더보드 기능 추가 예정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4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5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47888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800" dirty="0" smtClean="0">
                <a:latin typeface="Noto Sans CJK KR Black"/>
                <a:ea typeface="Noto Sans CJK KR Black"/>
              </a:rPr>
              <a:t>협업</a:t>
            </a:r>
            <a:endParaRPr lang="ko-KR" altLang="en-US" sz="2800" dirty="0">
              <a:latin typeface="Noto Sans CJK KR Black"/>
              <a:ea typeface="Noto Sans CJK KR Black"/>
            </a:endParaRPr>
          </a:p>
          <a:p>
            <a:pPr lvl="0">
              <a:defRPr lang="ko-KR" altLang="en-US"/>
            </a:pPr>
            <a:r>
              <a:rPr lang="ko-KR" altLang="en-US" sz="2000" dirty="0" smtClean="0">
                <a:latin typeface="Noto Sans CJK KR Thin"/>
                <a:ea typeface="Noto Sans CJK KR Thin"/>
              </a:rPr>
              <a:t>협</a:t>
            </a:r>
            <a:r>
              <a:rPr lang="ko-KR" altLang="en-US" sz="2000" dirty="0">
                <a:latin typeface="Noto Sans CJK KR Thin"/>
                <a:ea typeface="Noto Sans CJK KR Thin"/>
              </a:rPr>
              <a:t>업</a:t>
            </a:r>
            <a:r>
              <a:rPr lang="ko-KR" altLang="en-US" sz="2000" dirty="0" smtClean="0">
                <a:latin typeface="Noto Sans CJK KR Thin"/>
                <a:ea typeface="Noto Sans CJK KR Thin"/>
              </a:rPr>
              <a:t> </a:t>
            </a:r>
            <a:r>
              <a:rPr lang="ko-KR" altLang="en-US" sz="2000" dirty="0">
                <a:latin typeface="Noto Sans CJK KR Thin"/>
                <a:ea typeface="Noto Sans CJK KR Thin"/>
              </a:rPr>
              <a:t>내용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1787" y="1426991"/>
            <a:ext cx="2293337" cy="59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2020.06.27 19:00</a:t>
            </a: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</a:t>
            </a:r>
            <a:endParaRPr lang="en-US" altLang="ko-KR" sz="1700">
              <a:latin typeface="Noto Sans CJK KR Medium"/>
              <a:ea typeface="Noto Sans CJK KR Medium"/>
            </a:endParaRP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4213" y="1418171"/>
            <a:ext cx="2143727" cy="4605169"/>
          </a:xfrm>
          <a:prstGeom prst="rect">
            <a:avLst/>
          </a:prstGeom>
        </p:spPr>
      </p:pic>
      <p:sp>
        <p:nvSpPr>
          <p:cNvPr id="2056" name="TextBox 2055"/>
          <p:cNvSpPr txBox="1"/>
          <p:nvPr/>
        </p:nvSpPr>
        <p:spPr>
          <a:xfrm>
            <a:off x="3401787" y="2114736"/>
            <a:ext cx="2421308" cy="1369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카카오톡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행아웃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 내용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구현한 개별 기능 통합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5929" y="1377788"/>
            <a:ext cx="2613787" cy="601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>
                <a:latin typeface="Noto Sans CJK KR Medium"/>
                <a:ea typeface="Noto Sans CJK KR Medium"/>
              </a:rPr>
              <a:t>2020.07.01</a:t>
            </a:r>
            <a:r>
              <a:rPr lang="ko-KR" altLang="en-US" sz="1700">
                <a:latin typeface="Noto Sans CJK KR Medium"/>
                <a:ea typeface="Noto Sans CJK KR Medium"/>
              </a:rPr>
              <a:t> </a:t>
            </a:r>
            <a:r>
              <a:rPr lang="en-US" altLang="ko-KR" sz="1700">
                <a:latin typeface="Noto Sans CJK KR Medium"/>
                <a:ea typeface="Noto Sans CJK KR Medium"/>
              </a:rPr>
              <a:t>11:00</a:t>
            </a:r>
          </a:p>
          <a:p>
            <a:pPr>
              <a:defRPr lang="ko-KR" altLang="en-US"/>
            </a:pPr>
            <a:r>
              <a:rPr lang="ko-KR" altLang="en-US" sz="1700">
                <a:latin typeface="Noto Sans CJK KR Medium"/>
                <a:ea typeface="Noto Sans CJK KR Medium"/>
              </a:rPr>
              <a:t>팀 회의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99018" y="1304316"/>
            <a:ext cx="2281581" cy="46923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25930" y="2134351"/>
            <a:ext cx="3221656" cy="157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사용 플랫폼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대면 회의</a:t>
            </a:r>
          </a:p>
          <a:p>
            <a:pPr>
              <a:defRPr lang="ko-KR" altLang="en-US"/>
            </a:pPr>
            <a:endParaRPr lang="en-US" altLang="ko-KR" sz="1400">
              <a:latin typeface="Noto Sans CJK KR Thin"/>
              <a:ea typeface="Noto Sans CJK KR Thin"/>
            </a:endParaRPr>
          </a:p>
          <a:p>
            <a:pPr>
              <a:defRPr lang="ko-KR" altLang="en-US"/>
            </a:pPr>
            <a:r>
              <a:rPr lang="ko-KR" altLang="en-US" sz="1400">
                <a:latin typeface="Noto Sans CJK KR Bold"/>
                <a:ea typeface="Noto Sans CJK KR Bold"/>
              </a:rPr>
              <a:t>회의내용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기능 수정</a:t>
            </a:r>
            <a:r>
              <a:rPr lang="en-US" altLang="ko-KR" sz="1400">
                <a:latin typeface="Noto Sans CJK KR Thin"/>
                <a:ea typeface="Noto Sans CJK KR Thin"/>
              </a:rPr>
              <a:t>/</a:t>
            </a:r>
            <a:r>
              <a:rPr lang="ko-KR" altLang="en-US" sz="1400">
                <a:latin typeface="Noto Sans CJK KR Thin"/>
                <a:ea typeface="Noto Sans CJK KR Thin"/>
              </a:rPr>
              <a:t>보완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결과보고서 및 </a:t>
            </a:r>
            <a:r>
              <a:rPr lang="en-US" altLang="ko-KR" sz="1400">
                <a:latin typeface="Noto Sans CJK KR Thin"/>
                <a:ea typeface="Noto Sans CJK KR Thin"/>
              </a:rPr>
              <a:t>PPT</a:t>
            </a:r>
            <a:r>
              <a:rPr lang="ko-KR" altLang="en-US" sz="1400">
                <a:latin typeface="Noto Sans CJK KR Thin"/>
                <a:ea typeface="Noto Sans CJK KR Thin"/>
              </a:rPr>
              <a:t> 작성</a:t>
            </a:r>
          </a:p>
          <a:p>
            <a:pPr marL="285750" indent="-285750">
              <a:buFont typeface="Arial"/>
              <a:buChar char="•"/>
              <a:defRPr lang="ko-KR" altLang="en-US"/>
            </a:pPr>
            <a:r>
              <a:rPr lang="ko-KR" altLang="en-US" sz="1400">
                <a:latin typeface="Noto Sans CJK KR Thin"/>
                <a:ea typeface="Noto Sans CJK KR Thin"/>
              </a:rPr>
              <a:t>최종 발표 준비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84" y="244929"/>
            <a:ext cx="307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 smtClean="0">
                <a:latin typeface="Noto Sans CJK KR Black"/>
                <a:ea typeface="Noto Sans CJK KR Black"/>
              </a:rPr>
              <a:t>협</a:t>
            </a:r>
            <a:r>
              <a:rPr lang="ko-KR" altLang="en-US" sz="2800" dirty="0">
                <a:latin typeface="Noto Sans CJK KR Black"/>
                <a:ea typeface="Noto Sans CJK KR Black"/>
              </a:rPr>
              <a:t>업</a:t>
            </a:r>
          </a:p>
          <a:p>
            <a:pPr lvl="0">
              <a:defRPr/>
            </a:pPr>
            <a:r>
              <a:rPr lang="en-US" altLang="ko-KR" sz="2000" dirty="0" err="1" smtClean="0">
                <a:latin typeface="Noto Sans CJK KR Thin"/>
                <a:ea typeface="Noto Sans CJK KR Thin"/>
              </a:rPr>
              <a:t>Github</a:t>
            </a:r>
            <a:endParaRPr lang="ko-KR" altLang="en-US" sz="2000" dirty="0">
              <a:latin typeface="Noto Sans CJK KR Thin"/>
              <a:ea typeface="Noto Sans CJK KR Thin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53470" y="1810160"/>
            <a:ext cx="9314438" cy="3769584"/>
            <a:chOff x="1054477" y="2149533"/>
            <a:chExt cx="4128942" cy="3228339"/>
          </a:xfrm>
        </p:grpSpPr>
        <p:sp>
          <p:nvSpPr>
            <p:cNvPr id="10" name="직사각형 9"/>
            <p:cNvSpPr/>
            <p:nvPr/>
          </p:nvSpPr>
          <p:spPr>
            <a:xfrm>
              <a:off x="2234567" y="4784075"/>
              <a:ext cx="1768764" cy="251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Noto Sans CJK KR DemiLight"/>
                  <a:ea typeface="Noto Sans CJK KR DemiLight"/>
                </a:rPr>
                <a:t>Github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54477" y="5121550"/>
              <a:ext cx="4128942" cy="256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>
                  <a:latin typeface="Noto Sans CJK KR Light"/>
                  <a:ea typeface="Noto Sans CJK KR Light"/>
                  <a:hlinkClick r:id="rId2"/>
                </a:rPr>
                <a:t>https://github.com/HySeP/WebProgramming_TeamProject</a:t>
              </a:r>
              <a:endParaRPr lang="en-US" altLang="ko-KR" sz="1400">
                <a:latin typeface="Noto Sans CJK KR Light"/>
                <a:ea typeface="Noto Sans CJK KR Light"/>
              </a:endParaRPr>
            </a:p>
          </p:txBody>
        </p:sp>
        <p:pic>
          <p:nvPicPr>
            <p:cNvPr id="2" name="그림 1"/>
            <p:cNvPicPr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44339" y="2149533"/>
              <a:ext cx="2949219" cy="2520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5849FE2-015E-4189-BDE9-F8B2171EC46C}"/>
              </a:ext>
            </a:extLst>
          </p:cNvPr>
          <p:cNvSpPr/>
          <p:nvPr/>
        </p:nvSpPr>
        <p:spPr>
          <a:xfrm>
            <a:off x="457198" y="3309256"/>
            <a:ext cx="9000000" cy="614608"/>
          </a:xfrm>
          <a:prstGeom prst="rect">
            <a:avLst/>
          </a:prstGeom>
          <a:solidFill>
            <a:srgbClr val="CC4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82238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CC46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1.  </a:t>
            </a:r>
            <a:r>
              <a:rPr lang="ko-KR" altLang="en-US" sz="5400" dirty="0">
                <a:solidFill>
                  <a:srgbClr val="CC4626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 소개</a:t>
            </a:r>
            <a:endParaRPr lang="en-US" altLang="ko-KR" sz="5400" dirty="0">
              <a:solidFill>
                <a:srgbClr val="CC46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프로젝트 참여 학생</a:t>
            </a:r>
            <a:r>
              <a:rPr lang="en-US" altLang="ko-KR" sz="32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역할</a:t>
            </a:r>
          </a:p>
          <a:p>
            <a:endParaRPr lang="ko-KR" altLang="en-US" sz="5400" dirty="0">
              <a:solidFill>
                <a:srgbClr val="CC4626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4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3" y="244929"/>
            <a:ext cx="34875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팀원 소개</a:t>
            </a: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프로젝트 참여 학생 소개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73983" y="2230278"/>
            <a:ext cx="2398873" cy="1311117"/>
            <a:chOff x="2326056" y="1864983"/>
            <a:chExt cx="2398873" cy="1311117"/>
          </a:xfrm>
        </p:grpSpPr>
        <p:sp>
          <p:nvSpPr>
            <p:cNvPr id="12" name="TextBox 11"/>
            <p:cNvSpPr txBox="1"/>
            <p:nvPr/>
          </p:nvSpPr>
          <p:spPr>
            <a:xfrm>
              <a:off x="2326056" y="2512439"/>
              <a:ext cx="2398873" cy="663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이윤근</a:t>
              </a:r>
              <a:r>
                <a:rPr lang="en-US" altLang="ko-KR" sz="2400">
                  <a:latin typeface="Noto Sans CJK KR Medium"/>
                  <a:ea typeface="Noto Sans CJK KR Medium"/>
                </a:rPr>
                <a:t>(</a:t>
              </a:r>
              <a:r>
                <a:rPr lang="ko-KR" altLang="en-US" sz="2400">
                  <a:latin typeface="Noto Sans CJK KR Medium"/>
                  <a:ea typeface="Noto Sans CJK KR Medium"/>
                </a:rPr>
                <a:t>팀장</a:t>
              </a:r>
              <a:r>
                <a:rPr lang="en-US" altLang="ko-KR" sz="2400">
                  <a:latin typeface="Noto Sans CJK KR Medium"/>
                  <a:ea typeface="Noto Sans CJK KR Medium"/>
                </a:rPr>
                <a:t>)</a:t>
              </a: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</a:t>
              </a:r>
            </a:p>
          </p:txBody>
        </p:sp>
        <p:pic>
          <p:nvPicPr>
            <p:cNvPr id="4098" name="Picture 2" descr="User 6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>
            <a:off x="3193100" y="2239097"/>
            <a:ext cx="2398873" cy="1311822"/>
            <a:chOff x="2326055" y="1864983"/>
            <a:chExt cx="2398873" cy="1311822"/>
          </a:xfrm>
        </p:grpSpPr>
        <p:sp>
          <p:nvSpPr>
            <p:cNvPr id="13" name="TextBox 12"/>
            <p:cNvSpPr txBox="1"/>
            <p:nvPr/>
          </p:nvSpPr>
          <p:spPr>
            <a:xfrm>
              <a:off x="2326055" y="2512438"/>
              <a:ext cx="2398873" cy="664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라희재</a:t>
              </a: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 </a:t>
              </a:r>
              <a:endParaRPr lang="en-US" altLang="ko-KR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14" name="Picture 2" descr="User 6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>
            <a:off x="5906245" y="2247917"/>
            <a:ext cx="2398873" cy="1312528"/>
            <a:chOff x="2326055" y="1864983"/>
            <a:chExt cx="2398873" cy="1312528"/>
          </a:xfrm>
        </p:grpSpPr>
        <p:sp>
          <p:nvSpPr>
            <p:cNvPr id="16" name="TextBox 15"/>
            <p:cNvSpPr txBox="1"/>
            <p:nvPr/>
          </p:nvSpPr>
          <p:spPr>
            <a:xfrm>
              <a:off x="2326055" y="2512439"/>
              <a:ext cx="2398873" cy="665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박형석</a:t>
              </a: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 </a:t>
              </a:r>
              <a:endParaRPr lang="en-US" altLang="ko-KR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17" name="Picture 2" descr="User 6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grpSp>
        <p:nvGrpSpPr>
          <p:cNvPr id="18" name="그룹 17"/>
          <p:cNvGrpSpPr/>
          <p:nvPr/>
        </p:nvGrpSpPr>
        <p:grpSpPr>
          <a:xfrm>
            <a:off x="8536498" y="2220641"/>
            <a:ext cx="2398873" cy="1313134"/>
            <a:chOff x="2326056" y="1864983"/>
            <a:chExt cx="2398873" cy="1313134"/>
          </a:xfrm>
        </p:grpSpPr>
        <p:sp>
          <p:nvSpPr>
            <p:cNvPr id="21" name="TextBox 20"/>
            <p:cNvSpPr txBox="1"/>
            <p:nvPr/>
          </p:nvSpPr>
          <p:spPr>
            <a:xfrm>
              <a:off x="2326056" y="2512439"/>
              <a:ext cx="2398873" cy="665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latin typeface="Noto Sans CJK KR Medium"/>
                  <a:ea typeface="Noto Sans CJK KR Medium"/>
                </a:rPr>
                <a:t>김민종</a:t>
              </a:r>
            </a:p>
            <a:p>
              <a:pPr algn="ctr">
                <a:defRPr/>
              </a:pPr>
              <a:r>
                <a:rPr lang="en-US" altLang="ko-KR" sz="1400">
                  <a:latin typeface="Noto Sans CJK KR Thin"/>
                  <a:ea typeface="Noto Sans CJK KR Thin"/>
                </a:rPr>
                <a:t>IT</a:t>
              </a:r>
              <a:r>
                <a:rPr lang="ko-KR" altLang="en-US" sz="1400">
                  <a:latin typeface="Noto Sans CJK KR Thin"/>
                  <a:ea typeface="Noto Sans CJK KR Thin"/>
                </a:rPr>
                <a:t>대학 컴퓨터학부 </a:t>
              </a:r>
              <a:endParaRPr lang="en-US" altLang="ko-KR" sz="1400">
                <a:latin typeface="Noto Sans CJK KR Thin"/>
                <a:ea typeface="Noto Sans CJK KR Thin"/>
              </a:endParaRPr>
            </a:p>
          </p:txBody>
        </p:sp>
        <p:pic>
          <p:nvPicPr>
            <p:cNvPr id="22" name="Picture 2" descr="User 6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40538" y="1864983"/>
              <a:ext cx="569911" cy="569912"/>
            </a:xfrm>
            <a:prstGeom prst="rect">
              <a:avLst/>
            </a:prstGeom>
            <a:noFill/>
          </p:spPr>
        </p:pic>
      </p:grpSp>
      <p:sp>
        <p:nvSpPr>
          <p:cNvPr id="28" name="TextBox 27"/>
          <p:cNvSpPr txBox="1"/>
          <p:nvPr/>
        </p:nvSpPr>
        <p:spPr>
          <a:xfrm>
            <a:off x="3332571" y="3822195"/>
            <a:ext cx="2212077" cy="85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Noto Sans CJK KR Black"/>
                <a:ea typeface="Noto Sans CJK KR Black"/>
              </a:rPr>
              <a:t>Programmer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운동 선택 페이지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회의록 작성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73655" y="3848892"/>
            <a:ext cx="2370826" cy="84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Programmer</a:t>
            </a:r>
            <a:endParaRPr lang="en-US" altLang="ko-KR" sz="1600">
              <a:latin typeface="Noto Sans CJK KR Black"/>
              <a:ea typeface="Noto Sans CJK KR Black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latin typeface="Noto Sans CJK KR Medium"/>
                <a:ea typeface="Noto Sans CJK KR Medium"/>
              </a:rPr>
              <a:t>운동 결과 페이지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latin typeface="Noto Sans CJK KR Medium"/>
                <a:ea typeface="Noto Sans CJK KR Medium"/>
              </a:rPr>
              <a:t>리더보드</a:t>
            </a:r>
          </a:p>
        </p:txBody>
      </p:sp>
      <p:sp>
        <p:nvSpPr>
          <p:cNvPr id="4099" name="TextBox 27"/>
          <p:cNvSpPr txBox="1"/>
          <p:nvPr/>
        </p:nvSpPr>
        <p:spPr>
          <a:xfrm>
            <a:off x="5907848" y="3822195"/>
            <a:ext cx="2212077" cy="852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Noto Sans CJK KR Black"/>
                <a:ea typeface="Noto Sans CJK KR Black"/>
              </a:rPr>
              <a:t>Programmer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운동 페이지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API </a:t>
            </a:r>
            <a:r>
              <a:rPr lang="ko-KR" altLang="en-US" sz="1600">
                <a:solidFill>
                  <a:schemeClr val="tx1"/>
                </a:solidFill>
                <a:latin typeface="Noto Sans CJK KR Medium"/>
                <a:ea typeface="Noto Sans CJK KR Medium"/>
              </a:rPr>
              <a:t>적용</a:t>
            </a:r>
          </a:p>
        </p:txBody>
      </p:sp>
      <p:sp>
        <p:nvSpPr>
          <p:cNvPr id="4100" name="TextBox 27"/>
          <p:cNvSpPr txBox="1"/>
          <p:nvPr/>
        </p:nvSpPr>
        <p:spPr>
          <a:xfrm>
            <a:off x="880765" y="3830310"/>
            <a:ext cx="2212077" cy="84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Team Leader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1600">
                <a:latin typeface="Noto Sans CJK KR Medium"/>
                <a:ea typeface="Noto Sans CJK KR Medium"/>
              </a:rPr>
              <a:t>프로젝트 관리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1600">
                <a:latin typeface="Noto Sans CJK KR Medium"/>
                <a:ea typeface="Noto Sans CJK KR Medium"/>
              </a:rPr>
              <a:t>UI </a:t>
            </a:r>
            <a:r>
              <a:rPr lang="ko-KR" altLang="en-US" sz="1600">
                <a:latin typeface="Noto Sans CJK KR Medium"/>
                <a:ea typeface="Noto Sans CJK KR Medium"/>
              </a:rPr>
              <a:t>디자인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7200" y="3309256"/>
            <a:ext cx="9000000" cy="614608"/>
          </a:xfrm>
          <a:prstGeom prst="rect">
            <a:avLst/>
          </a:prstGeom>
          <a:solidFill>
            <a:srgbClr val="96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8223881" cy="194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965900"/>
                </a:solidFill>
                <a:latin typeface="Noto Sans CJK KR Black"/>
                <a:ea typeface="Noto Sans CJK KR Black"/>
              </a:rPr>
              <a:t>2.  </a:t>
            </a:r>
            <a:r>
              <a:rPr lang="ko-KR" altLang="en-US" sz="5400">
                <a:solidFill>
                  <a:srgbClr val="965900"/>
                </a:solidFill>
                <a:latin typeface="Noto Sans CJK KR Black"/>
                <a:ea typeface="Noto Sans CJK KR Black"/>
              </a:rPr>
              <a:t>프로젝트 소개 </a:t>
            </a:r>
            <a:r>
              <a:rPr lang="en-US" altLang="ko-KR" sz="5400">
                <a:solidFill>
                  <a:srgbClr val="965900"/>
                </a:solidFill>
                <a:latin typeface="Noto Sans CJK KR Black"/>
                <a:ea typeface="Noto Sans CJK KR Black"/>
              </a:rPr>
              <a:t>&amp; </a:t>
            </a:r>
            <a:r>
              <a:rPr lang="ko-KR" altLang="en-US" sz="5400">
                <a:solidFill>
                  <a:srgbClr val="965900"/>
                </a:solidFill>
                <a:latin typeface="Noto Sans CJK KR Black"/>
                <a:ea typeface="Noto Sans CJK KR Black"/>
              </a:rPr>
              <a:t>개요</a:t>
            </a:r>
          </a:p>
          <a:p>
            <a:pPr marL="457200" lvl="0" indent="-457200">
              <a:buFont typeface="Arial"/>
              <a:buChar char="•"/>
              <a:defRPr/>
            </a:pPr>
            <a:r>
              <a:rPr lang="ko-KR" altLang="en-US" sz="3200">
                <a:solidFill>
                  <a:schemeClr val="lt1"/>
                </a:solidFill>
                <a:latin typeface="Noto Sans CJK KR Thin"/>
                <a:ea typeface="Noto Sans CJK KR Thin"/>
              </a:rPr>
              <a:t>과제 목표</a:t>
            </a:r>
            <a:r>
              <a:rPr lang="en-US" altLang="ko-KR" sz="3200">
                <a:solidFill>
                  <a:schemeClr val="lt1"/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3200">
                <a:solidFill>
                  <a:schemeClr val="lt1"/>
                </a:solidFill>
                <a:latin typeface="Noto Sans CJK KR Thin"/>
                <a:ea typeface="Noto Sans CJK KR Thin"/>
              </a:rPr>
              <a:t> 연구</a:t>
            </a:r>
            <a:r>
              <a:rPr lang="en-US" altLang="ko-KR" sz="3200">
                <a:solidFill>
                  <a:schemeClr val="lt1"/>
                </a:solidFill>
                <a:latin typeface="Noto Sans CJK KR Thin"/>
                <a:ea typeface="Noto Sans CJK KR Thin"/>
              </a:rPr>
              <a:t>/</a:t>
            </a:r>
            <a:r>
              <a:rPr lang="ko-KR" altLang="en-US" sz="3200">
                <a:solidFill>
                  <a:schemeClr val="lt1"/>
                </a:solidFill>
                <a:latin typeface="Noto Sans CJK KR Thin"/>
                <a:ea typeface="Noto Sans CJK KR Thin"/>
              </a:rPr>
              <a:t>개발 내용</a:t>
            </a:r>
          </a:p>
          <a:p>
            <a:pPr lvl="0">
              <a:defRPr/>
            </a:pPr>
            <a:endParaRPr lang="ko-KR" altLang="en-US" sz="3600"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747704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프로젝트 소개</a:t>
            </a:r>
          </a:p>
          <a:p>
            <a:pPr lvl="0">
              <a:defRPr/>
            </a:pPr>
            <a:r>
              <a:rPr lang="ko-KR" altLang="en-US" sz="2000">
                <a:latin typeface="Noto Sans CJK KR Thin"/>
                <a:ea typeface="Noto Sans CJK KR Thin"/>
              </a:rPr>
              <a:t>과제 목표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7455" y="1531162"/>
            <a:ext cx="2732687" cy="27326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TextBox 17"/>
          <p:cNvSpPr txBox="1"/>
          <p:nvPr/>
        </p:nvSpPr>
        <p:spPr>
          <a:xfrm>
            <a:off x="2569315" y="4675986"/>
            <a:ext cx="3526685" cy="360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1. </a:t>
            </a:r>
            <a:r>
              <a:rPr lang="ko-KR" altLang="en-US">
                <a:latin typeface="Noto Sans CJK KR Black"/>
                <a:ea typeface="Noto Sans CJK KR Black"/>
              </a:rPr>
              <a:t>운동에 대한 흥미유발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7143657" y="4667927"/>
            <a:ext cx="3658978" cy="359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Noto Sans CJK KR Black"/>
                <a:ea typeface="Noto Sans CJK KR Black"/>
              </a:rPr>
              <a:t>2. </a:t>
            </a:r>
            <a:r>
              <a:rPr lang="ko-KR" altLang="en-US">
                <a:latin typeface="Noto Sans CJK KR Black"/>
                <a:ea typeface="Noto Sans CJK KR Black"/>
              </a:rPr>
              <a:t>운동 자세 교정</a:t>
            </a:r>
          </a:p>
        </p:txBody>
      </p:sp>
      <p:pic>
        <p:nvPicPr>
          <p:cNvPr id="31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98129" y="1451788"/>
            <a:ext cx="2630922" cy="27887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0900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프로젝트 개요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1. </a:t>
            </a:r>
            <a:r>
              <a:rPr lang="ko-KR" altLang="en-US" sz="2000">
                <a:latin typeface="Noto Sans CJK KR Thin"/>
                <a:ea typeface="Noto Sans CJK KR Thin"/>
              </a:rPr>
              <a:t>기본기능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7855" y="2608027"/>
            <a:ext cx="2200322" cy="164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latin typeface="Noto Sans CJK KR Black"/>
                <a:ea typeface="Noto Sans CJK KR Black"/>
              </a:rPr>
              <a:t>1. </a:t>
            </a:r>
            <a:r>
              <a:rPr lang="ko-KR" altLang="en-US" sz="2400">
                <a:latin typeface="Noto Sans CJK KR Black"/>
                <a:ea typeface="Noto Sans CJK KR Black"/>
              </a:rPr>
              <a:t>메인화면</a:t>
            </a:r>
          </a:p>
          <a:p>
            <a:pPr algn="ctr">
              <a:defRPr/>
            </a:pPr>
            <a:endParaRPr lang="ko-KR" altLang="en-US" sz="2400">
              <a:latin typeface="Noto Sans CJK KR Black"/>
              <a:ea typeface="Noto Sans CJK KR Black"/>
            </a:endParaRPr>
          </a:p>
          <a:p>
            <a:pPr algn="ctr">
              <a:defRPr/>
            </a:pPr>
            <a:r>
              <a:rPr lang="ko-KR" altLang="en-US">
                <a:latin typeface="Noto Sans CJK KR Black"/>
                <a:ea typeface="Noto Sans CJK KR Black"/>
              </a:rPr>
              <a:t>웹페이지 소개</a:t>
            </a:r>
          </a:p>
          <a:p>
            <a:pPr algn="ctr">
              <a:defRPr/>
            </a:pPr>
            <a:r>
              <a:rPr lang="ko-KR" altLang="en-US">
                <a:latin typeface="Noto Sans CJK KR Black"/>
                <a:ea typeface="Noto Sans CJK KR Black"/>
              </a:rPr>
              <a:t>로그인 기능</a:t>
            </a:r>
          </a:p>
          <a:p>
            <a:pPr algn="ctr">
              <a:defRPr/>
            </a:pPr>
            <a:endParaRPr lang="ko-KR" altLang="en-US">
              <a:latin typeface="Noto Sans CJK KR Black"/>
              <a:ea typeface="Noto Sans CJK KR Black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3163664" y="2614025"/>
            <a:ext cx="2932336" cy="133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000000"/>
                </a:solidFill>
                <a:latin typeface="Noto Sans CJK KR Black"/>
                <a:ea typeface="Noto Sans CJK KR Black"/>
              </a:rPr>
              <a:t>2.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Noto Sans CJK KR Black"/>
                <a:ea typeface="Noto Sans CJK KR Black"/>
              </a:rPr>
              <a:t>운동 목록 화면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oto Sans CJK KR Black"/>
                <a:ea typeface="Noto Sans CJK KR Black"/>
              </a:rPr>
              <a:t>운동 목록 제공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Noto Sans CJK KR Black"/>
                <a:ea typeface="Noto Sans CJK KR Black"/>
              </a:rPr>
              <a:t>(Pushup, Flank, Lunge, Squat)</a:t>
            </a:r>
          </a:p>
        </p:txBody>
      </p:sp>
      <p:sp>
        <p:nvSpPr>
          <p:cNvPr id="26" name="TextBox 23"/>
          <p:cNvSpPr txBox="1"/>
          <p:nvPr/>
        </p:nvSpPr>
        <p:spPr>
          <a:xfrm>
            <a:off x="6403575" y="2614731"/>
            <a:ext cx="22003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3.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운동 화면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API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를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 </a:t>
            </a:r>
            <a:r>
              <a:rPr kumimoji="0" lang="ko-KR" altLang="en-US" b="0" i="0" u="none" strike="noStrike" kern="1200" cap="none" spc="0" normalizeH="0" baseline="0" dirty="0" smtClean="0">
                <a:solidFill>
                  <a:srgbClr val="000000"/>
                </a:solidFill>
                <a:latin typeface="Noto Sans CJK KR Black"/>
                <a:ea typeface="Noto Sans CJK KR Black"/>
              </a:rPr>
              <a:t>활용한</a:t>
            </a:r>
            <a:endParaRPr kumimoji="0" lang="en-US" altLang="ko-KR" b="0" i="0" u="none" strike="noStrike" kern="1200" cap="none" spc="0" normalizeH="0" baseline="0" dirty="0" smtClean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CJK KR Black"/>
                <a:ea typeface="Noto Sans CJK KR Black"/>
              </a:rPr>
              <a:t>운동 기록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9101620" y="2631664"/>
            <a:ext cx="2200322" cy="1376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4. 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결과 화면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Noto Sans CJK KR Black"/>
              <a:ea typeface="Noto Sans CJK KR Black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Noto Sans CJK KR Black"/>
                <a:ea typeface="Noto Sans CJK KR Black"/>
              </a:rPr>
              <a:t>기록</a:t>
            </a:r>
            <a:r>
              <a:rPr lang="ko-KR" altLang="en-US" dirty="0">
                <a:solidFill>
                  <a:srgbClr val="000000"/>
                </a:solidFill>
                <a:latin typeface="Noto Sans CJK KR Black"/>
                <a:ea typeface="Noto Sans CJK KR Black"/>
              </a:rPr>
              <a:t>된</a:t>
            </a:r>
            <a:r>
              <a:rPr kumimoji="0" lang="ko-KR" altLang="en-US" b="0" i="0" u="none" strike="noStrike" kern="1200" cap="none" spc="0" normalizeH="0" baseline="0" dirty="0" smtClean="0">
                <a:solidFill>
                  <a:srgbClr val="000000"/>
                </a:solidFill>
                <a:latin typeface="Noto Sans CJK KR Black"/>
                <a:ea typeface="Noto Sans CJK KR Black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데이터를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oto Sans CJK KR Black"/>
                <a:ea typeface="Noto Sans CJK KR Black"/>
              </a:rPr>
              <a:t>사용자에게 제공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86431"/>
            <a:ext cx="26706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784" y="244929"/>
            <a:ext cx="3938449" cy="819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Noto Sans CJK KR Black"/>
                <a:ea typeface="Noto Sans CJK KR Black"/>
              </a:rPr>
              <a:t>프로젝트 개요</a:t>
            </a:r>
          </a:p>
          <a:p>
            <a:pPr lvl="0">
              <a:defRPr/>
            </a:pPr>
            <a:r>
              <a:rPr lang="en-US" altLang="ko-KR" sz="2000">
                <a:latin typeface="Noto Sans CJK KR Thin"/>
                <a:ea typeface="Noto Sans CJK KR Thin"/>
              </a:rPr>
              <a:t>2. </a:t>
            </a:r>
            <a:r>
              <a:rPr lang="ko-KR" altLang="en-US" sz="2000">
                <a:latin typeface="Noto Sans CJK KR Thin"/>
                <a:ea typeface="Noto Sans CJK KR Thin"/>
              </a:rPr>
              <a:t>개발환경</a:t>
            </a:r>
          </a:p>
        </p:txBody>
      </p:sp>
      <p:pic>
        <p:nvPicPr>
          <p:cNvPr id="4099" name="_x18867317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93388" y="1271255"/>
            <a:ext cx="6055248" cy="3709774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5025835" y="5659114"/>
            <a:ext cx="23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Noto Sans CJK KR Bold"/>
                <a:ea typeface="Noto Sans CJK KR Bold"/>
              </a:rPr>
              <a:t>프로젝트 개요도</a:t>
            </a:r>
            <a:r>
              <a:rPr lang="en-US" altLang="ko-KR">
                <a:latin typeface="Noto Sans CJK KR Bold"/>
                <a:ea typeface="Noto Sans CJK KR Bold"/>
              </a:rPr>
              <a:t>&amp;</a:t>
            </a:r>
            <a:r>
              <a:rPr lang="ko-KR" altLang="en-US">
                <a:latin typeface="Noto Sans CJK KR Bold"/>
                <a:ea typeface="Noto Sans CJK KR Bold"/>
              </a:rPr>
              <a:t>환경</a:t>
            </a:r>
            <a:endParaRPr lang="en-US" altLang="ko-KR">
              <a:latin typeface="Noto Sans CJK KR Bold"/>
              <a:ea typeface="Noto Sans CJK KR Bold"/>
            </a:endParaRPr>
          </a:p>
        </p:txBody>
      </p:sp>
      <p:sp>
        <p:nvSpPr>
          <p:cNvPr id="16" name="사각형: 둥근 모서리 8"/>
          <p:cNvSpPr/>
          <p:nvPr/>
        </p:nvSpPr>
        <p:spPr>
          <a:xfrm>
            <a:off x="209603" y="5052158"/>
            <a:ext cx="11830528" cy="4116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Github </a:t>
            </a:r>
            <a:r>
              <a:rPr lang="ko-KR" altLang="en-US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주소</a:t>
            </a:r>
            <a:r>
              <a:rPr lang="en-US" altLang="ko-KR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:</a:t>
            </a:r>
            <a:r>
              <a:rPr lang="ko-KR" altLang="en-US" sz="1400">
                <a:solidFill>
                  <a:schemeClr val="tx1"/>
                </a:solidFill>
                <a:latin typeface="Noto Sans CJK KR Regular"/>
                <a:ea typeface="Noto Sans CJK KR Regular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Noto Sans CJK KR Regular"/>
                <a:ea typeface="Noto Sans CJK KR Regular"/>
                <a:hlinkClick r:id="rId3"/>
              </a:rPr>
              <a:t>https://github.com/HySeP/WebProgramming_TeamProject</a:t>
            </a:r>
            <a:endParaRPr lang="en-US" altLang="ko-KR" sz="1400">
              <a:solidFill>
                <a:schemeClr val="tx1"/>
              </a:solidFill>
              <a:latin typeface="Noto Sans CJK KR Regular"/>
              <a:ea typeface="Noto Sans CJK KR Regula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769EAF9-4E1D-4FD1-BBD4-5A4E01F8B4C6}"/>
              </a:ext>
            </a:extLst>
          </p:cNvPr>
          <p:cNvSpPr/>
          <p:nvPr/>
        </p:nvSpPr>
        <p:spPr>
          <a:xfrm>
            <a:off x="457200" y="3309256"/>
            <a:ext cx="9000000" cy="614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776" y="2479194"/>
            <a:ext cx="9100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accent6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 </a:t>
            </a:r>
            <a:r>
              <a:rPr lang="ko-KR" altLang="en-US" sz="5400" dirty="0">
                <a:solidFill>
                  <a:schemeClr val="accent6">
                    <a:lumMod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 과정</a:t>
            </a:r>
            <a:endParaRPr lang="en-US" altLang="ko-KR" sz="5400" dirty="0">
              <a:solidFill>
                <a:schemeClr val="accent6">
                  <a:lumMod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개발 환경</a:t>
            </a:r>
            <a:r>
              <a:rPr lang="en-US" altLang="ko-KR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관리 툴</a:t>
            </a:r>
            <a:r>
              <a:rPr lang="en-US" altLang="ko-KR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개발과정</a:t>
            </a:r>
            <a:r>
              <a:rPr lang="en-US" altLang="ko-KR" sz="3600" dirty="0" smtClean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endParaRPr lang="ko-KR" altLang="en-US" sz="3600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441</Words>
  <Application>Microsoft Office PowerPoint</Application>
  <PresentationFormat>사용자 지정</PresentationFormat>
  <Paragraphs>166</Paragraphs>
  <Slides>25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은지 황</dc:creator>
  <cp:lastModifiedBy>Windows 사용자</cp:lastModifiedBy>
  <cp:revision>243</cp:revision>
  <dcterms:created xsi:type="dcterms:W3CDTF">2020-03-23T04:25:36Z</dcterms:created>
  <dcterms:modified xsi:type="dcterms:W3CDTF">2020-07-01T14:21:36Z</dcterms:modified>
  <cp:version/>
</cp:coreProperties>
</file>